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3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8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3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4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58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9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7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5846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379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E77CCB9-C092-43B0-907B-F408D78AA157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9DC760A-FFAA-4760-BCDB-68D6A9A2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Community Project Breakouts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9/1/17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9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year…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Academy-wide project</a:t>
            </a:r>
          </a:p>
          <a:p>
            <a:r>
              <a:rPr lang="en-US" sz="3200" dirty="0" smtClean="0"/>
              <a:t>Garden</a:t>
            </a:r>
          </a:p>
          <a:p>
            <a:r>
              <a:rPr lang="en-US" sz="3200" dirty="0" smtClean="0"/>
              <a:t>Ongoing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682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year…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Individualized and small group</a:t>
            </a:r>
          </a:p>
          <a:p>
            <a:r>
              <a:rPr lang="en-US" sz="3000" dirty="0" smtClean="0"/>
              <a:t>Multiple projects</a:t>
            </a:r>
          </a:p>
          <a:p>
            <a:r>
              <a:rPr lang="en-US" sz="3000" dirty="0" smtClean="0"/>
              <a:t>Completed in a year</a:t>
            </a:r>
          </a:p>
          <a:p>
            <a:r>
              <a:rPr lang="en-US" sz="3000" dirty="0" smtClean="0"/>
              <a:t>Present at the end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56310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BREAKOUT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Groups #1-10 will go to the project room.</a:t>
            </a:r>
          </a:p>
          <a:p>
            <a:pPr marL="0" indent="0">
              <a:buNone/>
            </a:pPr>
            <a:r>
              <a:rPr lang="en-US" sz="3200" dirty="0" smtClean="0"/>
              <a:t>Groups #11-22 will stay in Mr. Clark’s room.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i="1" dirty="0" smtClean="0"/>
              <a:t>*If you did not turn in your summer assignment, you were assigned a group. Turn in your assignment by the end of the month for half credit.</a:t>
            </a:r>
            <a:endParaRPr lang="en-US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131276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Debrief (5 min.)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Take turns sharing the main points from your summer assignment, including your problem and solution.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776013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(5 min.)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two sentences, eloquently state your group</a:t>
            </a:r>
            <a:r>
              <a:rPr lang="en-US" sz="3000" dirty="0" smtClean="0"/>
              <a:t>’s problem in the community and WHY it is a problem.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760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Map (10 min.)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38" y="2014194"/>
            <a:ext cx="4849906" cy="44403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Create a group mind map documenting all of your ideas surrounding your problem. Put your subject in the middle and move outward. Include pictures, words, or phrases.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2984" b="14622"/>
          <a:stretch/>
        </p:blipFill>
        <p:spPr>
          <a:xfrm>
            <a:off x="5195944" y="1683395"/>
            <a:ext cx="6727115" cy="486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70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out (if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36515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34</TotalTime>
  <Words>172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Schoolbook</vt:lpstr>
      <vt:lpstr>Garamond</vt:lpstr>
      <vt:lpstr>Savon</vt:lpstr>
      <vt:lpstr>Community Project Breakouts</vt:lpstr>
      <vt:lpstr>Last year… </vt:lpstr>
      <vt:lpstr>This year…</vt:lpstr>
      <vt:lpstr>BREAKOUT</vt:lpstr>
      <vt:lpstr>Debrief (5 min.)</vt:lpstr>
      <vt:lpstr>Problem Statement (5 min.)</vt:lpstr>
      <vt:lpstr>Mind Map (10 min.)</vt:lpstr>
      <vt:lpstr>Share out (if time)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Project Breakouts</dc:title>
  <dc:creator>Kelsey Fry</dc:creator>
  <cp:lastModifiedBy>Kelsey Fry</cp:lastModifiedBy>
  <cp:revision>5</cp:revision>
  <dcterms:created xsi:type="dcterms:W3CDTF">2017-08-31T18:53:42Z</dcterms:created>
  <dcterms:modified xsi:type="dcterms:W3CDTF">2017-09-01T11:09:51Z</dcterms:modified>
</cp:coreProperties>
</file>