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0C8FD3-A1EF-4F34-993E-A01EF9CB7D7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7865447-0AAB-410B-BCDF-3409E6BDDA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28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8FD3-A1EF-4F34-993E-A01EF9CB7D7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5447-0AAB-410B-BCDF-3409E6BD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6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8FD3-A1EF-4F34-993E-A01EF9CB7D7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5447-0AAB-410B-BCDF-3409E6BDDA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496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8FD3-A1EF-4F34-993E-A01EF9CB7D7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5447-0AAB-410B-BCDF-3409E6BDDAE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841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8FD3-A1EF-4F34-993E-A01EF9CB7D7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5447-0AAB-410B-BCDF-3409E6BD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0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8FD3-A1EF-4F34-993E-A01EF9CB7D7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5447-0AAB-410B-BCDF-3409E6BDDAE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376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8FD3-A1EF-4F34-993E-A01EF9CB7D7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5447-0AAB-410B-BCDF-3409E6BDDA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12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8FD3-A1EF-4F34-993E-A01EF9CB7D7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5447-0AAB-410B-BCDF-3409E6BDDAE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568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8FD3-A1EF-4F34-993E-A01EF9CB7D7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5447-0AAB-410B-BCDF-3409E6BDDAE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93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8FD3-A1EF-4F34-993E-A01EF9CB7D7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5447-0AAB-410B-BCDF-3409E6BD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1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8FD3-A1EF-4F34-993E-A01EF9CB7D7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5447-0AAB-410B-BCDF-3409E6BDDAE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88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8FD3-A1EF-4F34-993E-A01EF9CB7D7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5447-0AAB-410B-BCDF-3409E6BD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8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8FD3-A1EF-4F34-993E-A01EF9CB7D7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5447-0AAB-410B-BCDF-3409E6BDDAE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89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8FD3-A1EF-4F34-993E-A01EF9CB7D7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5447-0AAB-410B-BCDF-3409E6BDDAE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72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8FD3-A1EF-4F34-993E-A01EF9CB7D7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5447-0AAB-410B-BCDF-3409E6BD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2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8FD3-A1EF-4F34-993E-A01EF9CB7D7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5447-0AAB-410B-BCDF-3409E6BDDAE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87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8FD3-A1EF-4F34-993E-A01EF9CB7D7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5447-0AAB-410B-BCDF-3409E6BD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7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0C8FD3-A1EF-4F34-993E-A01EF9CB7D7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865447-0AAB-410B-BCDF-3409E6BD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9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Get Inspired!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Sit with your community project group from last Friday.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19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/>
              <a:t>With your group…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096" y="2556932"/>
            <a:ext cx="10719412" cy="331893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Find examples of other students who have worked together to impact their community (it doesn’t have to be on your group’s topic!). Pay close attention to their process.</a:t>
            </a:r>
          </a:p>
          <a:p>
            <a:r>
              <a:rPr lang="en-US" sz="2800" dirty="0" smtClean="0"/>
              <a:t>Choose a recorder to write down all of the awesome things these students have done.</a:t>
            </a:r>
          </a:p>
          <a:p>
            <a:r>
              <a:rPr lang="en-US" sz="2800" dirty="0" smtClean="0"/>
              <a:t>Choose one representative from your group to “share out” at the end.</a:t>
            </a:r>
          </a:p>
        </p:txBody>
      </p:sp>
    </p:spTree>
    <p:extLst>
      <p:ext uri="{BB962C8B-B14F-4D97-AF65-F5344CB8AC3E}">
        <p14:creationId xmlns:p14="http://schemas.microsoft.com/office/powerpoint/2010/main" val="1911480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79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Get Inspired!</vt:lpstr>
      <vt:lpstr>With your group…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Inspired!</dc:title>
  <dc:creator>Kelsey Fry</dc:creator>
  <cp:lastModifiedBy>Kelsey Fry</cp:lastModifiedBy>
  <cp:revision>1</cp:revision>
  <dcterms:created xsi:type="dcterms:W3CDTF">2017-09-08T10:35:57Z</dcterms:created>
  <dcterms:modified xsi:type="dcterms:W3CDTF">2017-09-08T10:41:29Z</dcterms:modified>
</cp:coreProperties>
</file>